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382B3C0-CA1B-43A8-AE6B-863E9C69C4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68F0F-2A5E-4A82-AE90-6DEE11E5CA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8950" y="304800"/>
            <a:ext cx="17716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04800"/>
            <a:ext cx="51625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442CF-B9F8-4A3E-AB78-68180BD090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87F2F-7949-4DC4-BD11-D650C323F3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B04BE-62DD-4740-BA53-0E4FDF8CFA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1371600"/>
            <a:ext cx="3467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0" y="1371600"/>
            <a:ext cx="3467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30D06-7DF7-4395-807A-9CCAC71644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1493-D1C8-447B-BE07-92B972CF2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16EA4-4289-4C71-B1AF-68076EFF3A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46B30-9DB4-45D6-80B8-234120DC8C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B1325-F830-4A70-9178-8C140AC36E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AAAA4-CCB0-41FF-9347-6990658E2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3716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00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55FD73-110A-4EC9-9A74-962169C85E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master.ru/chiaras?sortitems=0&amp;v=0&amp;from=160" TargetMode="External"/><Relationship Id="rId13" Type="http://schemas.openxmlformats.org/officeDocument/2006/relationships/hyperlink" Target="https://www.youtube.com/watch?v=VsizGzZU4p0" TargetMode="External"/><Relationship Id="rId3" Type="http://schemas.openxmlformats.org/officeDocument/2006/relationships/hyperlink" Target="https://videouroki.net/razrabotki/priezientatsiia-k-otkrytomu-uroku-na-tiemu-izghotovlieniie-broshi-iz-lient-i-kruzhieva.html" TargetMode="External"/><Relationship Id="rId7" Type="http://schemas.openxmlformats.org/officeDocument/2006/relationships/hyperlink" Target="https://www.youtube.com/channel/UC40_QMYoezm7HoJq_zhVe-g" TargetMode="External"/><Relationship Id="rId12" Type="http://schemas.openxmlformats.org/officeDocument/2006/relationships/hyperlink" Target="https://www.youtube.com/watch?v=W9TGLlb5FiI" TargetMode="External"/><Relationship Id="rId2" Type="http://schemas.openxmlformats.org/officeDocument/2006/relationships/hyperlink" Target="https://nsportal.ru/shkola/tekhnologiya/library/2014/11/18/master-klass-valyanie-broshi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hkatulochka.com/" TargetMode="External"/><Relationship Id="rId11" Type="http://schemas.openxmlformats.org/officeDocument/2006/relationships/hyperlink" Target="https://www.youtube.com/watch?v=N3uM3KysTXQ" TargetMode="External"/><Relationship Id="rId5" Type="http://schemas.openxmlformats.org/officeDocument/2006/relationships/hyperlink" Target="https://www.liveinternet.ru/users/valyanka/rubric/2961595/" TargetMode="External"/><Relationship Id="rId15" Type="http://schemas.openxmlformats.org/officeDocument/2006/relationships/hyperlink" Target="https://www.youtube.com/watch?v=5d3E0GymOho&amp;feature=youtu.be" TargetMode="External"/><Relationship Id="rId10" Type="http://schemas.openxmlformats.org/officeDocument/2006/relationships/hyperlink" Target="https://feltingandfiberstudio.com/2016/01/22/book-resist-tutorial-by-teri-berry/" TargetMode="External"/><Relationship Id="rId4" Type="http://schemas.openxmlformats.org/officeDocument/2006/relationships/hyperlink" Target="https://uchitelya.com/tehnologiya/74675-prezentaciya-mokroe-valyanie.html" TargetMode="External"/><Relationship Id="rId9" Type="http://schemas.openxmlformats.org/officeDocument/2006/relationships/hyperlink" Target="https://www.youtube.com/channel/UCPjcME5J2EnA_N7Ic8a_bgA/videos" TargetMode="External"/><Relationship Id="rId14" Type="http://schemas.openxmlformats.org/officeDocument/2006/relationships/hyperlink" Target="https://www.youtube.com/watch?v=ZhvNtEwQfX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mirkrestikom.ru/shop/pryaj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mirkrestikom.ru/shop/goods/2741182_lg-sherst-tonkaya-cvet-213-karmi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8800" b="1" dirty="0" smtClean="0">
                <a:solidFill>
                  <a:schemeClr val="accent6">
                    <a:lumMod val="50000"/>
                  </a:schemeClr>
                </a:solidFill>
              </a:rPr>
              <a:t>Валяние</a:t>
            </a:r>
            <a:endParaRPr lang="ru-RU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4700736"/>
            <a:ext cx="7776864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Приемы в технике валяния по-сырому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ru-RU" sz="1600" b="1" dirty="0" smtClean="0"/>
              <a:t>Преподаватель ЧДХШ №4 им. Э.М.Юрьева Семенова Ю.А.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64.JPG"/>
          <p:cNvPicPr>
            <a:picLocks noChangeAspect="1"/>
          </p:cNvPicPr>
          <p:nvPr/>
        </p:nvPicPr>
        <p:blipFill>
          <a:blip r:embed="rId2" cstate="print"/>
          <a:srcRect t="13605" b="4762"/>
          <a:stretch>
            <a:fillRect/>
          </a:stretch>
        </p:blipFill>
        <p:spPr>
          <a:xfrm>
            <a:off x="1475656" y="404664"/>
            <a:ext cx="3960440" cy="2424759"/>
          </a:xfrm>
          <a:prstGeom prst="rect">
            <a:avLst/>
          </a:prstGeom>
        </p:spPr>
      </p:pic>
      <p:pic>
        <p:nvPicPr>
          <p:cNvPr id="3" name="Рисунок 2" descr="IMG_08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068960"/>
            <a:ext cx="3960440" cy="2970330"/>
          </a:xfrm>
          <a:prstGeom prst="rect">
            <a:avLst/>
          </a:prstGeom>
        </p:spPr>
      </p:pic>
      <p:pic>
        <p:nvPicPr>
          <p:cNvPr id="4" name="Рисунок 3" descr="IMG_0866.JPG"/>
          <p:cNvPicPr>
            <a:picLocks noChangeAspect="1"/>
          </p:cNvPicPr>
          <p:nvPr/>
        </p:nvPicPr>
        <p:blipFill>
          <a:blip r:embed="rId4" cstate="print"/>
          <a:srcRect t="7805" b="6340"/>
          <a:stretch>
            <a:fillRect/>
          </a:stretch>
        </p:blipFill>
        <p:spPr>
          <a:xfrm rot="5400000">
            <a:off x="4929249" y="1199542"/>
            <a:ext cx="4464496" cy="2874739"/>
          </a:xfrm>
          <a:prstGeom prst="rect">
            <a:avLst/>
          </a:prstGeom>
        </p:spPr>
      </p:pic>
      <p:sp>
        <p:nvSpPr>
          <p:cNvPr id="5" name="Текст 3"/>
          <p:cNvSpPr txBox="1">
            <a:spLocks/>
          </p:cNvSpPr>
          <p:nvPr/>
        </p:nvSpPr>
        <p:spPr>
          <a:xfrm>
            <a:off x="5508104" y="4941168"/>
            <a:ext cx="3168352" cy="158417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декора можно использовать вискозу, шелковые платочки и другие волокна.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Выкладываем тонкие </a:t>
            </a:r>
            <a:r>
              <a:rPr kumimoji="0" lang="ru-RU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пасмы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вискозы.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86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12308" b="9744"/>
          <a:stretch>
            <a:fillRect/>
          </a:stretch>
        </p:blipFill>
        <p:spPr>
          <a:xfrm>
            <a:off x="3779912" y="476672"/>
            <a:ext cx="4680520" cy="27363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2023" y="332656"/>
            <a:ext cx="2205881" cy="5793507"/>
          </a:xfrm>
        </p:spPr>
        <p:txBody>
          <a:bodyPr/>
          <a:lstStyle/>
          <a:p>
            <a:r>
              <a:rPr lang="ru-RU" sz="1850" b="1" dirty="0" smtClean="0"/>
              <a:t>Когда шаблоны укрыты тонкими слоями шерсти, берем москитную сетку, накладываем на наше изделие, мочим. Требуется хорошо пропитать изделие, поэтому воды должно быть достаточно. Далее добавляем мыло. И разглаживаем, распределяя воду по всей поверхности шаблонов</a:t>
            </a:r>
            <a:endParaRPr lang="ru-RU" sz="1850" b="1" dirty="0"/>
          </a:p>
        </p:txBody>
      </p:sp>
      <p:pic>
        <p:nvPicPr>
          <p:cNvPr id="6" name="Рисунок 5" descr="IMG_0868.JPG"/>
          <p:cNvPicPr>
            <a:picLocks noChangeAspect="1"/>
          </p:cNvPicPr>
          <p:nvPr/>
        </p:nvPicPr>
        <p:blipFill>
          <a:blip r:embed="rId3" cstate="print"/>
          <a:srcRect l="9744"/>
          <a:stretch>
            <a:fillRect/>
          </a:stretch>
        </p:blipFill>
        <p:spPr>
          <a:xfrm rot="16200000">
            <a:off x="4535996" y="2672916"/>
            <a:ext cx="3168352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871.JPG"/>
          <p:cNvPicPr>
            <a:picLocks noChangeAspect="1"/>
          </p:cNvPicPr>
          <p:nvPr/>
        </p:nvPicPr>
        <p:blipFill>
          <a:blip r:embed="rId2" cstate="print"/>
          <a:srcRect l="27149" t="7240"/>
          <a:stretch>
            <a:fillRect/>
          </a:stretch>
        </p:blipFill>
        <p:spPr>
          <a:xfrm>
            <a:off x="4788024" y="2646641"/>
            <a:ext cx="4080520" cy="389675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Содержимое 4" descr="IMG_08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00" r="10000"/>
          <a:stretch>
            <a:fillRect/>
          </a:stretch>
        </p:blipFill>
        <p:spPr>
          <a:xfrm rot="5400000">
            <a:off x="1207304" y="673015"/>
            <a:ext cx="3633046" cy="3096344"/>
          </a:xfrm>
        </p:spPr>
      </p:pic>
      <p:sp>
        <p:nvSpPr>
          <p:cNvPr id="9" name="TextBox 8"/>
          <p:cNvSpPr txBox="1"/>
          <p:nvPr/>
        </p:nvSpPr>
        <p:spPr>
          <a:xfrm>
            <a:off x="4860032" y="47667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40466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Когда шерсть свалялась достаточно хорошо, можно снять шаблоны и начать формировать пластику и лепестки цветка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4293096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уваливания формы и лепестков – промыть в теплой воде и сформировать заново. Сушить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231"/>
          <a:stretch>
            <a:fillRect/>
          </a:stretch>
        </p:blipFill>
        <p:spPr>
          <a:xfrm>
            <a:off x="1547664" y="926722"/>
            <a:ext cx="4248472" cy="351039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 descr="IMG_088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472" y="858112"/>
            <a:ext cx="2705992" cy="4803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458112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просушки  можно декорировать при помощи камней и бисера или вышивки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8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643731"/>
            <a:ext cx="5770984" cy="5770984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Ссылки</a:t>
            </a:r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331640" y="1404640"/>
            <a:ext cx="741682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https://nsportal.ru/shkola/tekhnologiya/library/2014/11/18/master-klass-valyanie-broshi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https://videouroki.net/razrabotki/priezientatsiia-k-otkrytomu-uroku-na-tiemu-izghotovlieniie-broshi-iz-lient-i-kruzhieva.html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https://uchitelya.com/tehnologiya/74675-prezentaciya-mokroe-valyanie.html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https://www.liveinternet.ru/users/valyanka/rubric/2961595/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6"/>
              </a:rPr>
              <a:t>https://shkatulochka.com/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7"/>
              </a:rPr>
              <a:t>https://www.youtube.com/channel/UC40_QMYoezm7HoJq_zhVe-g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8"/>
              </a:rPr>
              <a:t>https://www.livemaster.ru/chiaras?sortitems=0&amp;v=0&amp;from=160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9"/>
              </a:rPr>
              <a:t>https://www.youtube.com/channel/UCPjcME5J2EnA_N7Ic8a_bgA/videos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0"/>
              </a:rPr>
              <a:t>https://feltingandfiberstudio.com/2016/01/22/book-resist-tutorial-by-teri-berry/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1"/>
              </a:rPr>
              <a:t>https://www.youtube.com/watch?v=N3uM3KysTXQ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2"/>
              </a:rPr>
              <a:t>https://www.youtube.com/watch?v=W9TGLlb5FiI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3"/>
              </a:rPr>
              <a:t>https://www.youtube.com/watch?v=VsizGzZU4p0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4"/>
              </a:rPr>
              <a:t>https://www.youtube.com/watch?v=ZhvNtEwQfX4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 smtClean="0">
                <a:latin typeface="Arial" pitchFamily="34" charset="0"/>
                <a:cs typeface="Arial" pitchFamily="34" charset="0"/>
                <a:hlinkClick r:id="rId15"/>
              </a:rPr>
              <a:t>https://www.youtube.com/watch?v=5d3E0GymOho&amp;feature=youtu.be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8mcaP-jeb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6309320" cy="6309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75d2f6e1c1753f3f4bb0456e4d4ba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60648"/>
            <a:ext cx="4158208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icotin_camdup_camille-dupuis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956952" cy="64075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c5e80007084a70c61e7e7317fdcf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76672"/>
            <a:ext cx="6461720" cy="5991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 валяние или фелтинг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Валяние из шерсти, или фелтинг — очень интересный, увлекательный вид рукоделия, пользующийся сегодня популярностью. Современные мастера изготавливают в этой технике одежду, обувь, аксессуары и украшения, игрушки, а также создают картины и панно</a:t>
            </a: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 (1а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620688"/>
            <a:ext cx="7232352" cy="54242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29e0113413aabb96c3b915e169400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92696"/>
            <a:ext cx="5167461" cy="53397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fXc7eizo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3748" y="428625"/>
            <a:ext cx="4000500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857d2edce800e57e55a2737a5884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25480"/>
            <a:ext cx="4165931" cy="62278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BzojUlvE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7482690" cy="59471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3688" y="676275"/>
            <a:ext cx="4800600" cy="5505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980728"/>
            <a:ext cx="1443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/>
                </a:solidFill>
              </a:rPr>
              <a:t>ronispace</a:t>
            </a:r>
            <a:endParaRPr lang="en-US" b="1" dirty="0" smtClean="0">
              <a:solidFill>
                <a:schemeClr val="bg2"/>
              </a:solidFill>
            </a:endParaRPr>
          </a:p>
          <a:p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2419" y="1200150"/>
            <a:ext cx="5495925" cy="445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268760"/>
            <a:ext cx="1443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ronispace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548680"/>
            <a:ext cx="7488832" cy="5976664"/>
          </a:xfrm>
        </p:spPr>
        <p:txBody>
          <a:bodyPr/>
          <a:lstStyle/>
          <a:p>
            <a:r>
              <a:rPr lang="ru-RU" sz="3600" b="1" dirty="0" smtClean="0"/>
              <a:t>Валяние из шерсти (от англ. </a:t>
            </a:r>
            <a:r>
              <a:rPr lang="ru-RU" sz="3600" b="1" dirty="0" err="1" smtClean="0"/>
              <a:t>felt</a:t>
            </a:r>
            <a:r>
              <a:rPr lang="ru-RU" sz="3600" b="1" dirty="0" smtClean="0"/>
              <a:t> — войлок, </a:t>
            </a:r>
            <a:r>
              <a:rPr lang="ru-RU" sz="3600" b="1" dirty="0" err="1" smtClean="0"/>
              <a:t>фильц</a:t>
            </a:r>
            <a:r>
              <a:rPr lang="ru-RU" sz="3600" b="1" dirty="0" smtClean="0"/>
              <a:t>, набивание) — техника, при которой из пышной, воздушной шерсти получают плотный войлок. Способностью сваливаться обладает только натуральная шерсть: волокна сцепляются между собой благодаря чешуйчатой структуре  </a:t>
            </a:r>
            <a:endParaRPr lang="ru-RU" sz="3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24000" y="332656"/>
            <a:ext cx="7440488" cy="2232248"/>
          </a:xfrm>
        </p:spPr>
        <p:txBody>
          <a:bodyPr/>
          <a:lstStyle/>
          <a:p>
            <a:r>
              <a:rPr lang="ru-RU" b="1" dirty="0" smtClean="0"/>
              <a:t>Валяние из шерсти — один из древнейших видов рукоделия: люди изготавливали вещи из войлока уже порядка 8 тыс. лет назад.</a:t>
            </a:r>
            <a:endParaRPr lang="ru-RU" b="1" dirty="0"/>
          </a:p>
        </p:txBody>
      </p:sp>
      <p:pic>
        <p:nvPicPr>
          <p:cNvPr id="4" name="Рисунок 3" descr="CovkWtgjO6M.jpg"/>
          <p:cNvPicPr>
            <a:picLocks noChangeAspect="1"/>
          </p:cNvPicPr>
          <p:nvPr/>
        </p:nvPicPr>
        <p:blipFill>
          <a:blip r:embed="rId2" cstate="print"/>
          <a:srcRect t="25850"/>
          <a:stretch>
            <a:fillRect/>
          </a:stretch>
        </p:blipFill>
        <p:spPr>
          <a:xfrm>
            <a:off x="2859128" y="2522161"/>
            <a:ext cx="4305160" cy="40850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8280920" cy="5112568"/>
          </a:xfrm>
        </p:spPr>
        <p:txBody>
          <a:bodyPr/>
          <a:lstStyle/>
          <a:p>
            <a:r>
              <a:rPr lang="ru-RU" b="1" dirty="0" smtClean="0">
                <a:hlinkClick r:id="rId2"/>
              </a:rPr>
              <a:t>Шерсть для валяния</a:t>
            </a:r>
            <a:r>
              <a:rPr lang="ru-RU" b="1" dirty="0" smtClean="0"/>
              <a:t> бывает в виде гребенной ленты и  </a:t>
            </a:r>
            <a:r>
              <a:rPr lang="ru-RU" b="1" dirty="0" err="1" smtClean="0"/>
              <a:t>кардочеса</a:t>
            </a:r>
            <a:r>
              <a:rPr lang="ru-RU" b="1" dirty="0" smtClean="0"/>
              <a:t>. Гребенная лента — это аккуратно уложенные в длинную ленту шерстяные волокна. </a:t>
            </a:r>
            <a:r>
              <a:rPr lang="ru-RU" b="1" dirty="0" err="1" smtClean="0"/>
              <a:t>Кардочес</a:t>
            </a:r>
            <a:r>
              <a:rPr lang="ru-RU" b="1" dirty="0" smtClean="0"/>
              <a:t> выглядит как</a:t>
            </a:r>
            <a:r>
              <a:rPr lang="en-US" b="1" dirty="0" smtClean="0"/>
              <a:t> </a:t>
            </a:r>
            <a:r>
              <a:rPr lang="ru-RU" b="1" dirty="0" smtClean="0"/>
              <a:t>полуфабрикат, первое звено пути</a:t>
            </a:r>
            <a:endParaRPr lang="ru-RU" b="1" dirty="0"/>
          </a:p>
        </p:txBody>
      </p:sp>
      <p:pic>
        <p:nvPicPr>
          <p:cNvPr id="9218" name="Picture 2" descr="https://in-dee.ru/upload/iblock/981/981865e3c8c76f662f27711706cb9b1c.jpg"/>
          <p:cNvPicPr>
            <a:picLocks noChangeAspect="1" noChangeArrowheads="1"/>
          </p:cNvPicPr>
          <p:nvPr/>
        </p:nvPicPr>
        <p:blipFill>
          <a:blip r:embed="rId3" cstate="print"/>
          <a:srcRect l="5263" r="7017"/>
          <a:stretch>
            <a:fillRect/>
          </a:stretch>
        </p:blipFill>
        <p:spPr bwMode="auto">
          <a:xfrm>
            <a:off x="5076056" y="3717032"/>
            <a:ext cx="3600400" cy="2605142"/>
          </a:xfrm>
          <a:prstGeom prst="rect">
            <a:avLst/>
          </a:prstGeom>
          <a:noFill/>
        </p:spPr>
      </p:pic>
      <p:pic>
        <p:nvPicPr>
          <p:cNvPr id="9224" name="Picture 8" descr="https://www.lelekahobby.ru/upload/iblock/221/8fce86be-a2ce-11e5-842b-000c292aab0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6" y="3933056"/>
            <a:ext cx="439203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02568"/>
            <a:ext cx="7086600" cy="838200"/>
          </a:xfrm>
        </p:spPr>
        <p:txBody>
          <a:bodyPr/>
          <a:lstStyle/>
          <a:p>
            <a:pPr algn="ctr"/>
            <a:r>
              <a:rPr lang="ru-RU" b="1" dirty="0" smtClean="0"/>
              <a:t>Виды валяния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71600" y="1011560"/>
            <a:ext cx="7992888" cy="1841376"/>
          </a:xfrm>
        </p:spPr>
        <p:txBody>
          <a:bodyPr/>
          <a:lstStyle/>
          <a:p>
            <a:r>
              <a:rPr lang="ru-RU" sz="2000" b="1" dirty="0" smtClean="0"/>
              <a:t>Различают два основных вида — сухое и мокрое. С помощью техники сухого валяния, создаются объемные изделия: игрушки, сувенирные фигурки, украшения. </a:t>
            </a:r>
          </a:p>
          <a:p>
            <a:r>
              <a:rPr lang="ru-RU" sz="2000" b="1" dirty="0" smtClean="0"/>
              <a:t>Техника мокрого валяния, для изготовления одежды, панно, полотен, сумок — иными словами, плоских изделий</a:t>
            </a:r>
            <a:endParaRPr lang="ru-RU" sz="2000" b="1" dirty="0"/>
          </a:p>
        </p:txBody>
      </p:sp>
      <p:pic>
        <p:nvPicPr>
          <p:cNvPr id="8" name="Рисунок 7" descr="Ywo9L2tVp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068960"/>
            <a:ext cx="3456384" cy="345638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780928"/>
            <a:ext cx="2880320" cy="383976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30560"/>
            <a:ext cx="7086600" cy="8382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Материалы и инструменты, которые понадобятся для работы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1196752"/>
            <a:ext cx="7086600" cy="2448272"/>
          </a:xfrm>
        </p:spPr>
        <p:txBody>
          <a:bodyPr/>
          <a:lstStyle/>
          <a:p>
            <a:r>
              <a:rPr lang="ru-RU" sz="1800" b="1" dirty="0" smtClean="0">
                <a:hlinkClick r:id="rId2"/>
              </a:rPr>
              <a:t>Тонкая </a:t>
            </a:r>
            <a:r>
              <a:rPr lang="ru-RU" sz="1800" b="1" dirty="0" smtClean="0"/>
              <a:t>(!)</a:t>
            </a:r>
            <a:r>
              <a:rPr lang="ru-RU" sz="1800" b="1" dirty="0" smtClean="0">
                <a:hlinkClick r:id="rId2"/>
              </a:rPr>
              <a:t> шерсть для валяния</a:t>
            </a:r>
            <a:r>
              <a:rPr lang="ru-RU" sz="1800" b="1" dirty="0" smtClean="0"/>
              <a:t> 50-60 гр.</a:t>
            </a:r>
          </a:p>
          <a:p>
            <a:r>
              <a:rPr lang="ru-RU" sz="1800" b="1" dirty="0" smtClean="0"/>
              <a:t>Вискоза нескольких цветов или другие волокна</a:t>
            </a:r>
          </a:p>
          <a:p>
            <a:r>
              <a:rPr lang="ru-RU" sz="1800" b="1" dirty="0" smtClean="0"/>
              <a:t>Воздушно-пузырьковая пленка</a:t>
            </a:r>
          </a:p>
          <a:p>
            <a:r>
              <a:rPr lang="ru-RU" sz="1800" b="1" dirty="0" smtClean="0"/>
              <a:t>Сетка москитная</a:t>
            </a:r>
          </a:p>
          <a:p>
            <a:r>
              <a:rPr lang="ru-RU" sz="1800" b="1" dirty="0" smtClean="0"/>
              <a:t>Шаблон 2-3 шт. (выкройка нашего будущего изделия)</a:t>
            </a:r>
          </a:p>
          <a:p>
            <a:r>
              <a:rPr lang="ru-RU" sz="1800" b="1" dirty="0" err="1" smtClean="0"/>
              <a:t>Виброшлифовальная</a:t>
            </a:r>
            <a:r>
              <a:rPr lang="ru-RU" sz="1800" b="1" dirty="0" smtClean="0"/>
              <a:t> машинка (можно обойтись и без нее)</a:t>
            </a:r>
          </a:p>
          <a:p>
            <a:r>
              <a:rPr lang="ru-RU" sz="1800" b="1" dirty="0" smtClean="0"/>
              <a:t>Вода, мыло  </a:t>
            </a:r>
          </a:p>
          <a:p>
            <a:endParaRPr lang="ru-RU" sz="1800" b="1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483004"/>
            <a:ext cx="4248472" cy="31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864" r="5679" b="8823"/>
          <a:stretch>
            <a:fillRect/>
          </a:stretch>
        </p:blipFill>
        <p:spPr>
          <a:xfrm>
            <a:off x="3779912" y="476672"/>
            <a:ext cx="2880320" cy="16561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74031" y="332656"/>
            <a:ext cx="2277889" cy="5832648"/>
          </a:xfrm>
        </p:spPr>
        <p:txBody>
          <a:bodyPr/>
          <a:lstStyle/>
          <a:p>
            <a:r>
              <a:rPr lang="ru-RU" sz="2400" b="1" dirty="0" smtClean="0"/>
              <a:t>Работу начинаем с подготовки поверхности для валяния. Застилаем стол воздушно-пузырьковой пленкой. Выкладываем шаблоны для цветка</a:t>
            </a:r>
            <a:endParaRPr lang="ru-RU" sz="2400" b="1" dirty="0"/>
          </a:p>
        </p:txBody>
      </p:sp>
      <p:pic>
        <p:nvPicPr>
          <p:cNvPr id="6" name="Рисунок 5" descr="IMG_0857.JPG"/>
          <p:cNvPicPr>
            <a:picLocks noChangeAspect="1"/>
          </p:cNvPicPr>
          <p:nvPr/>
        </p:nvPicPr>
        <p:blipFill>
          <a:blip r:embed="rId3" cstate="print"/>
          <a:srcRect t="16814" b="9525"/>
          <a:stretch>
            <a:fillRect/>
          </a:stretch>
        </p:blipFill>
        <p:spPr>
          <a:xfrm>
            <a:off x="5004048" y="2276872"/>
            <a:ext cx="3779912" cy="2088232"/>
          </a:xfrm>
          <a:prstGeom prst="rect">
            <a:avLst/>
          </a:prstGeom>
        </p:spPr>
      </p:pic>
      <p:pic>
        <p:nvPicPr>
          <p:cNvPr id="7" name="Рисунок 6" descr="IMG_0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437112"/>
            <a:ext cx="2987824" cy="22408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2023" y="260648"/>
            <a:ext cx="2277889" cy="5865515"/>
          </a:xfrm>
        </p:spPr>
        <p:txBody>
          <a:bodyPr/>
          <a:lstStyle/>
          <a:p>
            <a:r>
              <a:rPr lang="ru-RU" sz="2000" b="1" dirty="0" smtClean="0"/>
              <a:t>От шерсти отделяем одинаковые небольшие </a:t>
            </a:r>
            <a:r>
              <a:rPr lang="ru-RU" sz="2000" b="1" dirty="0" err="1" smtClean="0"/>
              <a:t>пасмы</a:t>
            </a:r>
            <a:r>
              <a:rPr lang="ru-RU" sz="2000" b="1" dirty="0" smtClean="0"/>
              <a:t> и начинаем укладывать их на каждую форму по кругу и от края к середине. чтобы шерсть ложилась равномерно, без зазоров. Каждый следующий ряд выкладывается с небольшим </a:t>
            </a:r>
            <a:r>
              <a:rPr lang="ru-RU" sz="2000" b="1" dirty="0" err="1" smtClean="0"/>
              <a:t>нахлестом</a:t>
            </a:r>
            <a:r>
              <a:rPr lang="ru-RU" sz="2000" b="1" dirty="0" smtClean="0"/>
              <a:t> на предыдущий</a:t>
            </a:r>
            <a:endParaRPr lang="ru-RU" sz="2000" b="1" dirty="0"/>
          </a:p>
        </p:txBody>
      </p:sp>
      <p:pic>
        <p:nvPicPr>
          <p:cNvPr id="7" name="Содержимое 6" descr="IMG_08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79" b="17070"/>
          <a:stretch>
            <a:fillRect/>
          </a:stretch>
        </p:blipFill>
        <p:spPr>
          <a:xfrm>
            <a:off x="5259639" y="2564904"/>
            <a:ext cx="3560833" cy="2044397"/>
          </a:xfrm>
        </p:spPr>
      </p:pic>
      <p:pic>
        <p:nvPicPr>
          <p:cNvPr id="8" name="Рисунок 7" descr="IMG_0862.JPG"/>
          <p:cNvPicPr>
            <a:picLocks noChangeAspect="1"/>
          </p:cNvPicPr>
          <p:nvPr/>
        </p:nvPicPr>
        <p:blipFill>
          <a:blip r:embed="rId3" cstate="print"/>
          <a:srcRect t="9091" b="6061"/>
          <a:stretch>
            <a:fillRect/>
          </a:stretch>
        </p:blipFill>
        <p:spPr>
          <a:xfrm>
            <a:off x="3995936" y="260647"/>
            <a:ext cx="3394664" cy="2160241"/>
          </a:xfrm>
          <a:prstGeom prst="rect">
            <a:avLst/>
          </a:prstGeom>
        </p:spPr>
      </p:pic>
      <p:pic>
        <p:nvPicPr>
          <p:cNvPr id="9" name="Рисунок 8" descr="IMG_08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1931" y="4725143"/>
            <a:ext cx="2688301" cy="20162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lav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277</TotalTime>
  <Words>435</Words>
  <Application>Microsoft Office PowerPoint</Application>
  <PresentationFormat>Экран (4:3)</PresentationFormat>
  <Paragraphs>49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bluelav</vt:lpstr>
      <vt:lpstr>Валяние</vt:lpstr>
      <vt:lpstr>Про валяние или фелтинг</vt:lpstr>
      <vt:lpstr>Слайд 3</vt:lpstr>
      <vt:lpstr>Слайд 4</vt:lpstr>
      <vt:lpstr>Слайд 5</vt:lpstr>
      <vt:lpstr>Виды валяния </vt:lpstr>
      <vt:lpstr>Материалы и инструменты, которые понадобятся для работы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Ссылки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Валяние</dc:title>
  <dc:creator>Юля</dc:creator>
  <cp:lastModifiedBy>Юля</cp:lastModifiedBy>
  <cp:revision>39</cp:revision>
  <dcterms:created xsi:type="dcterms:W3CDTF">2019-10-21T09:57:28Z</dcterms:created>
  <dcterms:modified xsi:type="dcterms:W3CDTF">2019-10-29T17:25:35Z</dcterms:modified>
</cp:coreProperties>
</file>